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70" r:id="rId2"/>
    <p:sldId id="27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110" y="186248"/>
            <a:ext cx="8771878" cy="973003"/>
          </a:xfrm>
        </p:spPr>
        <p:txBody>
          <a:bodyPr/>
          <a:lstStyle/>
          <a:p>
            <a:r>
              <a:rPr lang="fr-FR" dirty="0"/>
              <a:t>Pose dans ton cahier et calcule.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A796E5-8F9D-6A53-BAB1-82DBDB9C9380}"/>
              </a:ext>
            </a:extLst>
          </p:cNvPr>
          <p:cNvSpPr/>
          <p:nvPr/>
        </p:nvSpPr>
        <p:spPr>
          <a:xfrm>
            <a:off x="1346236" y="171131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3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9BA77-23D1-7031-2DBD-964B33FEE40F}"/>
              </a:ext>
            </a:extLst>
          </p:cNvPr>
          <p:cNvSpPr/>
          <p:nvPr/>
        </p:nvSpPr>
        <p:spPr>
          <a:xfrm>
            <a:off x="2092877" y="171131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2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EC830F-7AD0-90CA-4B57-786387946B60}"/>
              </a:ext>
            </a:extLst>
          </p:cNvPr>
          <p:cNvSpPr/>
          <p:nvPr/>
        </p:nvSpPr>
        <p:spPr>
          <a:xfrm>
            <a:off x="1344208" y="248327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675A0A-6C99-BC14-FB01-87F353CC2013}"/>
              </a:ext>
            </a:extLst>
          </p:cNvPr>
          <p:cNvSpPr/>
          <p:nvPr/>
        </p:nvSpPr>
        <p:spPr>
          <a:xfrm>
            <a:off x="2092877" y="248899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7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4DAF4A-E5A8-0A9D-A263-61B38840ABC1}"/>
              </a:ext>
            </a:extLst>
          </p:cNvPr>
          <p:cNvSpPr/>
          <p:nvPr/>
        </p:nvSpPr>
        <p:spPr>
          <a:xfrm>
            <a:off x="57030" y="2430869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2E6D190-D6AF-7143-569A-C30F44C246CE}"/>
              </a:ext>
            </a:extLst>
          </p:cNvPr>
          <p:cNvCxnSpPr/>
          <p:nvPr/>
        </p:nvCxnSpPr>
        <p:spPr>
          <a:xfrm>
            <a:off x="596786" y="3242114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DF33C72D-A40B-74DC-2A67-CA96ABE975EE}"/>
              </a:ext>
            </a:extLst>
          </p:cNvPr>
          <p:cNvSpPr/>
          <p:nvPr/>
        </p:nvSpPr>
        <p:spPr>
          <a:xfrm>
            <a:off x="1330294" y="327289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E78DB3-625F-6052-4671-AD89B3F2168C}"/>
              </a:ext>
            </a:extLst>
          </p:cNvPr>
          <p:cNvSpPr/>
          <p:nvPr/>
        </p:nvSpPr>
        <p:spPr>
          <a:xfrm>
            <a:off x="2092877" y="327883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B3B4FD-A8F9-7660-92E1-70C47F5DEAD1}"/>
              </a:ext>
            </a:extLst>
          </p:cNvPr>
          <p:cNvSpPr/>
          <p:nvPr/>
        </p:nvSpPr>
        <p:spPr>
          <a:xfrm>
            <a:off x="599595" y="171131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2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2B4E114-FCCD-C2B1-2FA0-C938530F9C49}"/>
              </a:ext>
            </a:extLst>
          </p:cNvPr>
          <p:cNvSpPr/>
          <p:nvPr/>
        </p:nvSpPr>
        <p:spPr>
          <a:xfrm>
            <a:off x="595539" y="247014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1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8C201C-FA11-BA0C-98A5-73391CAC8311}"/>
              </a:ext>
            </a:extLst>
          </p:cNvPr>
          <p:cNvSpPr/>
          <p:nvPr/>
        </p:nvSpPr>
        <p:spPr>
          <a:xfrm>
            <a:off x="588603" y="327289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B050"/>
                </a:solidFill>
              </a:rPr>
              <a:t>...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9753B3E-7352-E105-09DE-A6FECDC3FF4B}"/>
              </a:ext>
            </a:extLst>
          </p:cNvPr>
          <p:cNvSpPr/>
          <p:nvPr/>
        </p:nvSpPr>
        <p:spPr>
          <a:xfrm>
            <a:off x="4227542" y="168053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B800933-A833-232F-9E69-08ED3017614F}"/>
              </a:ext>
            </a:extLst>
          </p:cNvPr>
          <p:cNvSpPr/>
          <p:nvPr/>
        </p:nvSpPr>
        <p:spPr>
          <a:xfrm>
            <a:off x="4974183" y="168053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4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D87CB63-AA73-268A-23FB-F84EDA9BE001}"/>
              </a:ext>
            </a:extLst>
          </p:cNvPr>
          <p:cNvSpPr/>
          <p:nvPr/>
        </p:nvSpPr>
        <p:spPr>
          <a:xfrm>
            <a:off x="4225514" y="2452498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7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909B9FC-BA6A-81D7-8F5B-A0684C8CFACF}"/>
              </a:ext>
            </a:extLst>
          </p:cNvPr>
          <p:cNvSpPr/>
          <p:nvPr/>
        </p:nvSpPr>
        <p:spPr>
          <a:xfrm>
            <a:off x="4974183" y="245821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3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8DBC7E1-08CB-D717-94D6-C3D2BEB1AA9B}"/>
              </a:ext>
            </a:extLst>
          </p:cNvPr>
          <p:cNvSpPr/>
          <p:nvPr/>
        </p:nvSpPr>
        <p:spPr>
          <a:xfrm>
            <a:off x="2938336" y="2400088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27F504BD-6B26-70BD-20F8-8D9FB5E7B881}"/>
              </a:ext>
            </a:extLst>
          </p:cNvPr>
          <p:cNvCxnSpPr/>
          <p:nvPr/>
        </p:nvCxnSpPr>
        <p:spPr>
          <a:xfrm>
            <a:off x="3478092" y="3211333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B1AC058C-0DCE-81CC-5BBE-FBC854F3B8A5}"/>
              </a:ext>
            </a:extLst>
          </p:cNvPr>
          <p:cNvSpPr/>
          <p:nvPr/>
        </p:nvSpPr>
        <p:spPr>
          <a:xfrm>
            <a:off x="4211600" y="324211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056100B-2D26-DF8F-A28D-F4DEFABC09DC}"/>
              </a:ext>
            </a:extLst>
          </p:cNvPr>
          <p:cNvSpPr/>
          <p:nvPr/>
        </p:nvSpPr>
        <p:spPr>
          <a:xfrm>
            <a:off x="4974183" y="324805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F1AE80B-1182-CFFD-BA6F-F206F9919DB0}"/>
              </a:ext>
            </a:extLst>
          </p:cNvPr>
          <p:cNvSpPr/>
          <p:nvPr/>
        </p:nvSpPr>
        <p:spPr>
          <a:xfrm>
            <a:off x="3480901" y="168053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3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811CC48-058D-785C-5524-86BAE4CF0A26}"/>
              </a:ext>
            </a:extLst>
          </p:cNvPr>
          <p:cNvSpPr/>
          <p:nvPr/>
        </p:nvSpPr>
        <p:spPr>
          <a:xfrm>
            <a:off x="3476845" y="243936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2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3A0ADFF-9265-4966-D356-BD0C560AD33B}"/>
              </a:ext>
            </a:extLst>
          </p:cNvPr>
          <p:cNvSpPr/>
          <p:nvPr/>
        </p:nvSpPr>
        <p:spPr>
          <a:xfrm>
            <a:off x="3469909" y="324211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B050"/>
                </a:solidFill>
              </a:rPr>
              <a:t>...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366EEA7-3D52-4F60-501F-C003B70B204D}"/>
              </a:ext>
            </a:extLst>
          </p:cNvPr>
          <p:cNvSpPr/>
          <p:nvPr/>
        </p:nvSpPr>
        <p:spPr>
          <a:xfrm>
            <a:off x="7340093" y="167459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0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51313A7-C5B0-0607-A112-1EA391A04863}"/>
              </a:ext>
            </a:extLst>
          </p:cNvPr>
          <p:cNvSpPr/>
          <p:nvPr/>
        </p:nvSpPr>
        <p:spPr>
          <a:xfrm>
            <a:off x="8086734" y="167459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5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2670BC6-709E-7C8B-15BE-39C4266F0A8F}"/>
              </a:ext>
            </a:extLst>
          </p:cNvPr>
          <p:cNvSpPr/>
          <p:nvPr/>
        </p:nvSpPr>
        <p:spPr>
          <a:xfrm>
            <a:off x="7338065" y="244656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8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1F37DAB-856C-3B2F-1E7B-C458603EA14E}"/>
              </a:ext>
            </a:extLst>
          </p:cNvPr>
          <p:cNvSpPr/>
          <p:nvPr/>
        </p:nvSpPr>
        <p:spPr>
          <a:xfrm>
            <a:off x="8086734" y="245227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1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6456EAF-24D3-0BDC-D6B5-A51986663440}"/>
              </a:ext>
            </a:extLst>
          </p:cNvPr>
          <p:cNvSpPr/>
          <p:nvPr/>
        </p:nvSpPr>
        <p:spPr>
          <a:xfrm>
            <a:off x="6050887" y="2394151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242B2325-BA4B-D133-8892-80DB754FB640}"/>
              </a:ext>
            </a:extLst>
          </p:cNvPr>
          <p:cNvCxnSpPr/>
          <p:nvPr/>
        </p:nvCxnSpPr>
        <p:spPr>
          <a:xfrm>
            <a:off x="6590643" y="3205396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63E2B531-6E7E-165B-2278-CB48EAD72A47}"/>
              </a:ext>
            </a:extLst>
          </p:cNvPr>
          <p:cNvSpPr/>
          <p:nvPr/>
        </p:nvSpPr>
        <p:spPr>
          <a:xfrm>
            <a:off x="7324151" y="323617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CF5EDEF-EC51-7DE3-839D-652CFE5332BA}"/>
              </a:ext>
            </a:extLst>
          </p:cNvPr>
          <p:cNvSpPr/>
          <p:nvPr/>
        </p:nvSpPr>
        <p:spPr>
          <a:xfrm>
            <a:off x="8086734" y="324211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7636B4E-FF0A-D12A-2ED9-3AF35E6DE5EC}"/>
              </a:ext>
            </a:extLst>
          </p:cNvPr>
          <p:cNvSpPr/>
          <p:nvPr/>
        </p:nvSpPr>
        <p:spPr>
          <a:xfrm>
            <a:off x="6593452" y="167459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5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099AEF4-CCCC-5855-A02A-4C31A3A61B94}"/>
              </a:ext>
            </a:extLst>
          </p:cNvPr>
          <p:cNvSpPr/>
          <p:nvPr/>
        </p:nvSpPr>
        <p:spPr>
          <a:xfrm>
            <a:off x="6589396" y="243342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1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A9CC2D-DD55-13FE-383F-142E209E2983}"/>
              </a:ext>
            </a:extLst>
          </p:cNvPr>
          <p:cNvSpPr/>
          <p:nvPr/>
        </p:nvSpPr>
        <p:spPr>
          <a:xfrm>
            <a:off x="6582460" y="323617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B050"/>
                </a:solidFill>
              </a:rPr>
              <a:t>...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582C45A-E0C5-2AB5-8E7D-2EB3F210F4F0}"/>
              </a:ext>
            </a:extLst>
          </p:cNvPr>
          <p:cNvSpPr/>
          <p:nvPr/>
        </p:nvSpPr>
        <p:spPr>
          <a:xfrm>
            <a:off x="2804921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3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6E73B8C-2FD6-4A8F-1C52-4CFA4CEEB2F7}"/>
              </a:ext>
            </a:extLst>
          </p:cNvPr>
          <p:cNvSpPr/>
          <p:nvPr/>
        </p:nvSpPr>
        <p:spPr>
          <a:xfrm>
            <a:off x="3551562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8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E5E9A8F-11FD-562D-E047-63E38431EAB7}"/>
              </a:ext>
            </a:extLst>
          </p:cNvPr>
          <p:cNvSpPr/>
          <p:nvPr/>
        </p:nvSpPr>
        <p:spPr>
          <a:xfrm>
            <a:off x="2802893" y="5121580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4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09B10D2-E5F9-A501-6158-4F4B4139930D}"/>
              </a:ext>
            </a:extLst>
          </p:cNvPr>
          <p:cNvSpPr/>
          <p:nvPr/>
        </p:nvSpPr>
        <p:spPr>
          <a:xfrm>
            <a:off x="3551562" y="51272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7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E5D67C9-08E2-6E24-F767-80786BD1C658}"/>
              </a:ext>
            </a:extLst>
          </p:cNvPr>
          <p:cNvSpPr/>
          <p:nvPr/>
        </p:nvSpPr>
        <p:spPr>
          <a:xfrm>
            <a:off x="1515715" y="5069170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D71ED23F-ECB2-CAF0-FAB5-14A48ADA9C5F}"/>
              </a:ext>
            </a:extLst>
          </p:cNvPr>
          <p:cNvCxnSpPr/>
          <p:nvPr/>
        </p:nvCxnSpPr>
        <p:spPr>
          <a:xfrm>
            <a:off x="2055471" y="5880415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1E204A40-194D-FB7B-50AC-E9F9BF519ACC}"/>
              </a:ext>
            </a:extLst>
          </p:cNvPr>
          <p:cNvSpPr/>
          <p:nvPr/>
        </p:nvSpPr>
        <p:spPr>
          <a:xfrm>
            <a:off x="2788979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FC74460-FA94-4362-1FBF-4CAD3A76BC0B}"/>
              </a:ext>
            </a:extLst>
          </p:cNvPr>
          <p:cNvSpPr/>
          <p:nvPr/>
        </p:nvSpPr>
        <p:spPr>
          <a:xfrm>
            <a:off x="3551562" y="591713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F974D15-9B9D-C1A2-AF01-49C5A9D8EB33}"/>
              </a:ext>
            </a:extLst>
          </p:cNvPr>
          <p:cNvSpPr/>
          <p:nvPr/>
        </p:nvSpPr>
        <p:spPr>
          <a:xfrm>
            <a:off x="2058280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2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63C849B-DF9E-03E9-E941-5D35DA125AE7}"/>
              </a:ext>
            </a:extLst>
          </p:cNvPr>
          <p:cNvSpPr/>
          <p:nvPr/>
        </p:nvSpPr>
        <p:spPr>
          <a:xfrm>
            <a:off x="2054224" y="5108448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2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38DF826-8DD7-14BF-22A9-B94A81747E29}"/>
              </a:ext>
            </a:extLst>
          </p:cNvPr>
          <p:cNvSpPr/>
          <p:nvPr/>
        </p:nvSpPr>
        <p:spPr>
          <a:xfrm>
            <a:off x="2047288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B050"/>
                </a:solidFill>
              </a:rPr>
              <a:t>...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C57F053-C277-3675-5C1D-E30D4D026A95}"/>
              </a:ext>
            </a:extLst>
          </p:cNvPr>
          <p:cNvSpPr/>
          <p:nvPr/>
        </p:nvSpPr>
        <p:spPr>
          <a:xfrm>
            <a:off x="6031457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8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A5E51F0-AEDE-C6C7-1666-090C3576CAA8}"/>
              </a:ext>
            </a:extLst>
          </p:cNvPr>
          <p:cNvSpPr/>
          <p:nvPr/>
        </p:nvSpPr>
        <p:spPr>
          <a:xfrm>
            <a:off x="6778098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5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6AB5DA6-6507-2396-149C-4727AE36B2DE}"/>
              </a:ext>
            </a:extLst>
          </p:cNvPr>
          <p:cNvSpPr/>
          <p:nvPr/>
        </p:nvSpPr>
        <p:spPr>
          <a:xfrm>
            <a:off x="6029429" y="5121580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3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00805BF-D4AE-F4CC-EDFC-DDC47C9F5E38}"/>
              </a:ext>
            </a:extLst>
          </p:cNvPr>
          <p:cNvSpPr/>
          <p:nvPr/>
        </p:nvSpPr>
        <p:spPr>
          <a:xfrm>
            <a:off x="6778098" y="51272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6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9221EDC-D447-9466-B8E6-C95D9E2242A3}"/>
              </a:ext>
            </a:extLst>
          </p:cNvPr>
          <p:cNvSpPr/>
          <p:nvPr/>
        </p:nvSpPr>
        <p:spPr>
          <a:xfrm>
            <a:off x="4742251" y="5069170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DEE2CD2F-4656-7893-DBC6-64C1EC989459}"/>
              </a:ext>
            </a:extLst>
          </p:cNvPr>
          <p:cNvCxnSpPr/>
          <p:nvPr/>
        </p:nvCxnSpPr>
        <p:spPr>
          <a:xfrm>
            <a:off x="5282007" y="5880415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99D1B071-4930-7FE1-3392-2B54BBC80AD2}"/>
              </a:ext>
            </a:extLst>
          </p:cNvPr>
          <p:cNvSpPr/>
          <p:nvPr/>
        </p:nvSpPr>
        <p:spPr>
          <a:xfrm>
            <a:off x="6015515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DC5DC90-C3E8-833C-E202-45228B45C531}"/>
              </a:ext>
            </a:extLst>
          </p:cNvPr>
          <p:cNvSpPr/>
          <p:nvPr/>
        </p:nvSpPr>
        <p:spPr>
          <a:xfrm>
            <a:off x="6778098" y="591713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2353325-FCFC-0E76-6D46-EDEC877E2ECD}"/>
              </a:ext>
            </a:extLst>
          </p:cNvPr>
          <p:cNvSpPr/>
          <p:nvPr/>
        </p:nvSpPr>
        <p:spPr>
          <a:xfrm>
            <a:off x="5284816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4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96EAD03-0A46-8B96-E6C0-A11AF6AEE996}"/>
              </a:ext>
            </a:extLst>
          </p:cNvPr>
          <p:cNvSpPr/>
          <p:nvPr/>
        </p:nvSpPr>
        <p:spPr>
          <a:xfrm>
            <a:off x="5280760" y="5108448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2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EF37FA-9ABE-CB45-D0AD-0520625AC523}"/>
              </a:ext>
            </a:extLst>
          </p:cNvPr>
          <p:cNvSpPr/>
          <p:nvPr/>
        </p:nvSpPr>
        <p:spPr>
          <a:xfrm>
            <a:off x="5273824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B050"/>
                </a:solidFill>
              </a:rPr>
              <a:t>...</a:t>
            </a:r>
            <a:endParaRPr lang="fr-FR" sz="1400" dirty="0">
              <a:solidFill>
                <a:srgbClr val="00B050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CFD0663D-8615-BE45-A7CD-1AA42D2ACC6E}"/>
              </a:ext>
            </a:extLst>
          </p:cNvPr>
          <p:cNvCxnSpPr/>
          <p:nvPr/>
        </p:nvCxnSpPr>
        <p:spPr>
          <a:xfrm>
            <a:off x="2938336" y="1159251"/>
            <a:ext cx="0" cy="303828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BCCE5015-F25A-6F9A-5538-C0A27CA33D05}"/>
              </a:ext>
            </a:extLst>
          </p:cNvPr>
          <p:cNvCxnSpPr/>
          <p:nvPr/>
        </p:nvCxnSpPr>
        <p:spPr>
          <a:xfrm>
            <a:off x="6050887" y="1159251"/>
            <a:ext cx="0" cy="303828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25EE74B-0832-EA3B-FACE-72669D2B376D}"/>
              </a:ext>
            </a:extLst>
          </p:cNvPr>
          <p:cNvCxnSpPr/>
          <p:nvPr/>
        </p:nvCxnSpPr>
        <p:spPr>
          <a:xfrm>
            <a:off x="4579902" y="4349613"/>
            <a:ext cx="0" cy="303828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5590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749" y="193217"/>
            <a:ext cx="8771878" cy="97300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A796E5-8F9D-6A53-BAB1-82DBDB9C9380}"/>
              </a:ext>
            </a:extLst>
          </p:cNvPr>
          <p:cNvSpPr/>
          <p:nvPr/>
        </p:nvSpPr>
        <p:spPr>
          <a:xfrm>
            <a:off x="1346236" y="171131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3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9BA77-23D1-7031-2DBD-964B33FEE40F}"/>
              </a:ext>
            </a:extLst>
          </p:cNvPr>
          <p:cNvSpPr/>
          <p:nvPr/>
        </p:nvSpPr>
        <p:spPr>
          <a:xfrm>
            <a:off x="2092877" y="171131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2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EC830F-7AD0-90CA-4B57-786387946B60}"/>
              </a:ext>
            </a:extLst>
          </p:cNvPr>
          <p:cNvSpPr/>
          <p:nvPr/>
        </p:nvSpPr>
        <p:spPr>
          <a:xfrm>
            <a:off x="1344208" y="248327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675A0A-6C99-BC14-FB01-87F353CC2013}"/>
              </a:ext>
            </a:extLst>
          </p:cNvPr>
          <p:cNvSpPr/>
          <p:nvPr/>
        </p:nvSpPr>
        <p:spPr>
          <a:xfrm>
            <a:off x="2092877" y="248899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7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4DAF4A-E5A8-0A9D-A263-61B38840ABC1}"/>
              </a:ext>
            </a:extLst>
          </p:cNvPr>
          <p:cNvSpPr/>
          <p:nvPr/>
        </p:nvSpPr>
        <p:spPr>
          <a:xfrm>
            <a:off x="57030" y="2430869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2E6D190-D6AF-7143-569A-C30F44C246CE}"/>
              </a:ext>
            </a:extLst>
          </p:cNvPr>
          <p:cNvCxnSpPr/>
          <p:nvPr/>
        </p:nvCxnSpPr>
        <p:spPr>
          <a:xfrm>
            <a:off x="596786" y="3242114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DF33C72D-A40B-74DC-2A67-CA96ABE975EE}"/>
              </a:ext>
            </a:extLst>
          </p:cNvPr>
          <p:cNvSpPr/>
          <p:nvPr/>
        </p:nvSpPr>
        <p:spPr>
          <a:xfrm>
            <a:off x="1330294" y="327289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E78DB3-625F-6052-4671-AD89B3F2168C}"/>
              </a:ext>
            </a:extLst>
          </p:cNvPr>
          <p:cNvSpPr/>
          <p:nvPr/>
        </p:nvSpPr>
        <p:spPr>
          <a:xfrm>
            <a:off x="2092877" y="327883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0B3B4FD-A8F9-7660-92E1-70C47F5DEAD1}"/>
              </a:ext>
            </a:extLst>
          </p:cNvPr>
          <p:cNvSpPr/>
          <p:nvPr/>
        </p:nvSpPr>
        <p:spPr>
          <a:xfrm>
            <a:off x="599595" y="171131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2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2B4E114-FCCD-C2B1-2FA0-C938530F9C49}"/>
              </a:ext>
            </a:extLst>
          </p:cNvPr>
          <p:cNvSpPr/>
          <p:nvPr/>
        </p:nvSpPr>
        <p:spPr>
          <a:xfrm>
            <a:off x="595539" y="247014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1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B8C201C-FA11-BA0C-98A5-73391CAC8311}"/>
              </a:ext>
            </a:extLst>
          </p:cNvPr>
          <p:cNvSpPr/>
          <p:nvPr/>
        </p:nvSpPr>
        <p:spPr>
          <a:xfrm>
            <a:off x="588603" y="327289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B050"/>
                </a:solidFill>
              </a:rPr>
              <a:t>...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9753B3E-7352-E105-09DE-A6FECDC3FF4B}"/>
              </a:ext>
            </a:extLst>
          </p:cNvPr>
          <p:cNvSpPr/>
          <p:nvPr/>
        </p:nvSpPr>
        <p:spPr>
          <a:xfrm>
            <a:off x="4227542" y="168053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B800933-A833-232F-9E69-08ED3017614F}"/>
              </a:ext>
            </a:extLst>
          </p:cNvPr>
          <p:cNvSpPr/>
          <p:nvPr/>
        </p:nvSpPr>
        <p:spPr>
          <a:xfrm>
            <a:off x="4974183" y="168053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4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D87CB63-AA73-268A-23FB-F84EDA9BE001}"/>
              </a:ext>
            </a:extLst>
          </p:cNvPr>
          <p:cNvSpPr/>
          <p:nvPr/>
        </p:nvSpPr>
        <p:spPr>
          <a:xfrm>
            <a:off x="4225514" y="2452498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7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909B9FC-BA6A-81D7-8F5B-A0684C8CFACF}"/>
              </a:ext>
            </a:extLst>
          </p:cNvPr>
          <p:cNvSpPr/>
          <p:nvPr/>
        </p:nvSpPr>
        <p:spPr>
          <a:xfrm>
            <a:off x="4974183" y="245821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3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8DBC7E1-08CB-D717-94D6-C3D2BEB1AA9B}"/>
              </a:ext>
            </a:extLst>
          </p:cNvPr>
          <p:cNvSpPr/>
          <p:nvPr/>
        </p:nvSpPr>
        <p:spPr>
          <a:xfrm>
            <a:off x="2938336" y="2400088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27F504BD-6B26-70BD-20F8-8D9FB5E7B881}"/>
              </a:ext>
            </a:extLst>
          </p:cNvPr>
          <p:cNvCxnSpPr/>
          <p:nvPr/>
        </p:nvCxnSpPr>
        <p:spPr>
          <a:xfrm>
            <a:off x="3478092" y="3211333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B1AC058C-0DCE-81CC-5BBE-FBC854F3B8A5}"/>
              </a:ext>
            </a:extLst>
          </p:cNvPr>
          <p:cNvSpPr/>
          <p:nvPr/>
        </p:nvSpPr>
        <p:spPr>
          <a:xfrm>
            <a:off x="4211600" y="324211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056100B-2D26-DF8F-A28D-F4DEFABC09DC}"/>
              </a:ext>
            </a:extLst>
          </p:cNvPr>
          <p:cNvSpPr/>
          <p:nvPr/>
        </p:nvSpPr>
        <p:spPr>
          <a:xfrm>
            <a:off x="4974183" y="324805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F1AE80B-1182-CFFD-BA6F-F206F9919DB0}"/>
              </a:ext>
            </a:extLst>
          </p:cNvPr>
          <p:cNvSpPr/>
          <p:nvPr/>
        </p:nvSpPr>
        <p:spPr>
          <a:xfrm>
            <a:off x="3480901" y="168053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3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811CC48-058D-785C-5524-86BAE4CF0A26}"/>
              </a:ext>
            </a:extLst>
          </p:cNvPr>
          <p:cNvSpPr/>
          <p:nvPr/>
        </p:nvSpPr>
        <p:spPr>
          <a:xfrm>
            <a:off x="3476845" y="243936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2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3A0ADFF-9265-4966-D356-BD0C560AD33B}"/>
              </a:ext>
            </a:extLst>
          </p:cNvPr>
          <p:cNvSpPr/>
          <p:nvPr/>
        </p:nvSpPr>
        <p:spPr>
          <a:xfrm>
            <a:off x="3469909" y="324211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B050"/>
                </a:solidFill>
              </a:rPr>
              <a:t>...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366EEA7-3D52-4F60-501F-C003B70B204D}"/>
              </a:ext>
            </a:extLst>
          </p:cNvPr>
          <p:cNvSpPr/>
          <p:nvPr/>
        </p:nvSpPr>
        <p:spPr>
          <a:xfrm>
            <a:off x="7340093" y="167459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0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51313A7-C5B0-0607-A112-1EA391A04863}"/>
              </a:ext>
            </a:extLst>
          </p:cNvPr>
          <p:cNvSpPr/>
          <p:nvPr/>
        </p:nvSpPr>
        <p:spPr>
          <a:xfrm>
            <a:off x="8086734" y="167459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5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2670BC6-709E-7C8B-15BE-39C4266F0A8F}"/>
              </a:ext>
            </a:extLst>
          </p:cNvPr>
          <p:cNvSpPr/>
          <p:nvPr/>
        </p:nvSpPr>
        <p:spPr>
          <a:xfrm>
            <a:off x="7338065" y="244656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8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1F37DAB-856C-3B2F-1E7B-C458603EA14E}"/>
              </a:ext>
            </a:extLst>
          </p:cNvPr>
          <p:cNvSpPr/>
          <p:nvPr/>
        </p:nvSpPr>
        <p:spPr>
          <a:xfrm>
            <a:off x="8086734" y="245227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1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6456EAF-24D3-0BDC-D6B5-A51986663440}"/>
              </a:ext>
            </a:extLst>
          </p:cNvPr>
          <p:cNvSpPr/>
          <p:nvPr/>
        </p:nvSpPr>
        <p:spPr>
          <a:xfrm>
            <a:off x="6050887" y="2394151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242B2325-BA4B-D133-8892-80DB754FB640}"/>
              </a:ext>
            </a:extLst>
          </p:cNvPr>
          <p:cNvCxnSpPr/>
          <p:nvPr/>
        </p:nvCxnSpPr>
        <p:spPr>
          <a:xfrm>
            <a:off x="6590643" y="3205396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63E2B531-6E7E-165B-2278-CB48EAD72A47}"/>
              </a:ext>
            </a:extLst>
          </p:cNvPr>
          <p:cNvSpPr/>
          <p:nvPr/>
        </p:nvSpPr>
        <p:spPr>
          <a:xfrm>
            <a:off x="7324151" y="323617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CF5EDEF-EC51-7DE3-839D-652CFE5332BA}"/>
              </a:ext>
            </a:extLst>
          </p:cNvPr>
          <p:cNvSpPr/>
          <p:nvPr/>
        </p:nvSpPr>
        <p:spPr>
          <a:xfrm>
            <a:off x="8086734" y="324211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7636B4E-FF0A-D12A-2ED9-3AF35E6DE5EC}"/>
              </a:ext>
            </a:extLst>
          </p:cNvPr>
          <p:cNvSpPr/>
          <p:nvPr/>
        </p:nvSpPr>
        <p:spPr>
          <a:xfrm>
            <a:off x="6593452" y="167459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5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099AEF4-CCCC-5855-A02A-4C31A3A61B94}"/>
              </a:ext>
            </a:extLst>
          </p:cNvPr>
          <p:cNvSpPr/>
          <p:nvPr/>
        </p:nvSpPr>
        <p:spPr>
          <a:xfrm>
            <a:off x="6589396" y="243342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1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A9CC2D-DD55-13FE-383F-142E209E2983}"/>
              </a:ext>
            </a:extLst>
          </p:cNvPr>
          <p:cNvSpPr/>
          <p:nvPr/>
        </p:nvSpPr>
        <p:spPr>
          <a:xfrm>
            <a:off x="6582460" y="323617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B050"/>
                </a:solidFill>
              </a:rPr>
              <a:t>...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582C45A-E0C5-2AB5-8E7D-2EB3F210F4F0}"/>
              </a:ext>
            </a:extLst>
          </p:cNvPr>
          <p:cNvSpPr/>
          <p:nvPr/>
        </p:nvSpPr>
        <p:spPr>
          <a:xfrm>
            <a:off x="2804921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3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6E73B8C-2FD6-4A8F-1C52-4CFA4CEEB2F7}"/>
              </a:ext>
            </a:extLst>
          </p:cNvPr>
          <p:cNvSpPr/>
          <p:nvPr/>
        </p:nvSpPr>
        <p:spPr>
          <a:xfrm>
            <a:off x="3551562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8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E5E9A8F-11FD-562D-E047-63E38431EAB7}"/>
              </a:ext>
            </a:extLst>
          </p:cNvPr>
          <p:cNvSpPr/>
          <p:nvPr/>
        </p:nvSpPr>
        <p:spPr>
          <a:xfrm>
            <a:off x="2802893" y="5121580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4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09B10D2-E5F9-A501-6158-4F4B4139930D}"/>
              </a:ext>
            </a:extLst>
          </p:cNvPr>
          <p:cNvSpPr/>
          <p:nvPr/>
        </p:nvSpPr>
        <p:spPr>
          <a:xfrm>
            <a:off x="3551562" y="51272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7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E5D67C9-08E2-6E24-F767-80786BD1C658}"/>
              </a:ext>
            </a:extLst>
          </p:cNvPr>
          <p:cNvSpPr/>
          <p:nvPr/>
        </p:nvSpPr>
        <p:spPr>
          <a:xfrm>
            <a:off x="1515715" y="5069170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D71ED23F-ECB2-CAF0-FAB5-14A48ADA9C5F}"/>
              </a:ext>
            </a:extLst>
          </p:cNvPr>
          <p:cNvCxnSpPr/>
          <p:nvPr/>
        </p:nvCxnSpPr>
        <p:spPr>
          <a:xfrm>
            <a:off x="2055471" y="5880415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1E204A40-194D-FB7B-50AC-E9F9BF519ACC}"/>
              </a:ext>
            </a:extLst>
          </p:cNvPr>
          <p:cNvSpPr/>
          <p:nvPr/>
        </p:nvSpPr>
        <p:spPr>
          <a:xfrm>
            <a:off x="2788979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FC74460-FA94-4362-1FBF-4CAD3A76BC0B}"/>
              </a:ext>
            </a:extLst>
          </p:cNvPr>
          <p:cNvSpPr/>
          <p:nvPr/>
        </p:nvSpPr>
        <p:spPr>
          <a:xfrm>
            <a:off x="3551562" y="591713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F974D15-9B9D-C1A2-AF01-49C5A9D8EB33}"/>
              </a:ext>
            </a:extLst>
          </p:cNvPr>
          <p:cNvSpPr/>
          <p:nvPr/>
        </p:nvSpPr>
        <p:spPr>
          <a:xfrm>
            <a:off x="2058280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2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263C849B-DF9E-03E9-E941-5D35DA125AE7}"/>
              </a:ext>
            </a:extLst>
          </p:cNvPr>
          <p:cNvSpPr/>
          <p:nvPr/>
        </p:nvSpPr>
        <p:spPr>
          <a:xfrm>
            <a:off x="2054224" y="5108448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2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38DF826-8DD7-14BF-22A9-B94A81747E29}"/>
              </a:ext>
            </a:extLst>
          </p:cNvPr>
          <p:cNvSpPr/>
          <p:nvPr/>
        </p:nvSpPr>
        <p:spPr>
          <a:xfrm>
            <a:off x="2047288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B050"/>
                </a:solidFill>
              </a:rPr>
              <a:t>...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C57F053-C277-3675-5C1D-E30D4D026A95}"/>
              </a:ext>
            </a:extLst>
          </p:cNvPr>
          <p:cNvSpPr/>
          <p:nvPr/>
        </p:nvSpPr>
        <p:spPr>
          <a:xfrm>
            <a:off x="6031457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8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A5E51F0-AEDE-C6C7-1666-090C3576CAA8}"/>
              </a:ext>
            </a:extLst>
          </p:cNvPr>
          <p:cNvSpPr/>
          <p:nvPr/>
        </p:nvSpPr>
        <p:spPr>
          <a:xfrm>
            <a:off x="6778098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5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6AB5DA6-6507-2396-149C-4727AE36B2DE}"/>
              </a:ext>
            </a:extLst>
          </p:cNvPr>
          <p:cNvSpPr/>
          <p:nvPr/>
        </p:nvSpPr>
        <p:spPr>
          <a:xfrm>
            <a:off x="6029429" y="5121580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3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00805BF-D4AE-F4CC-EDFC-DDC47C9F5E38}"/>
              </a:ext>
            </a:extLst>
          </p:cNvPr>
          <p:cNvSpPr/>
          <p:nvPr/>
        </p:nvSpPr>
        <p:spPr>
          <a:xfrm>
            <a:off x="6778098" y="51272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6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9221EDC-D447-9466-B8E6-C95D9E2242A3}"/>
              </a:ext>
            </a:extLst>
          </p:cNvPr>
          <p:cNvSpPr/>
          <p:nvPr/>
        </p:nvSpPr>
        <p:spPr>
          <a:xfrm>
            <a:off x="4742251" y="5069170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DEE2CD2F-4656-7893-DBC6-64C1EC989459}"/>
              </a:ext>
            </a:extLst>
          </p:cNvPr>
          <p:cNvCxnSpPr/>
          <p:nvPr/>
        </p:nvCxnSpPr>
        <p:spPr>
          <a:xfrm>
            <a:off x="5282007" y="5880415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99D1B071-4930-7FE1-3392-2B54BBC80AD2}"/>
              </a:ext>
            </a:extLst>
          </p:cNvPr>
          <p:cNvSpPr/>
          <p:nvPr/>
        </p:nvSpPr>
        <p:spPr>
          <a:xfrm>
            <a:off x="6015515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DC5DC90-C3E8-833C-E202-45228B45C531}"/>
              </a:ext>
            </a:extLst>
          </p:cNvPr>
          <p:cNvSpPr/>
          <p:nvPr/>
        </p:nvSpPr>
        <p:spPr>
          <a:xfrm>
            <a:off x="6778098" y="591713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2353325-FCFC-0E76-6D46-EDEC877E2ECD}"/>
              </a:ext>
            </a:extLst>
          </p:cNvPr>
          <p:cNvSpPr/>
          <p:nvPr/>
        </p:nvSpPr>
        <p:spPr>
          <a:xfrm>
            <a:off x="5284816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4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96EAD03-0A46-8B96-E6C0-A11AF6AEE996}"/>
              </a:ext>
            </a:extLst>
          </p:cNvPr>
          <p:cNvSpPr/>
          <p:nvPr/>
        </p:nvSpPr>
        <p:spPr>
          <a:xfrm>
            <a:off x="5280760" y="5108448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2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EF37FA-9ABE-CB45-D0AD-0520625AC523}"/>
              </a:ext>
            </a:extLst>
          </p:cNvPr>
          <p:cNvSpPr/>
          <p:nvPr/>
        </p:nvSpPr>
        <p:spPr>
          <a:xfrm>
            <a:off x="5273824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B050"/>
                </a:solidFill>
              </a:rPr>
              <a:t>...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50E82CD-8957-777A-A36C-A4D50E1A143B}"/>
              </a:ext>
            </a:extLst>
          </p:cNvPr>
          <p:cNvSpPr/>
          <p:nvPr/>
        </p:nvSpPr>
        <p:spPr>
          <a:xfrm>
            <a:off x="1337230" y="327992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4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5563A17-DD3A-354C-0FD9-D829D38BCDBB}"/>
              </a:ext>
            </a:extLst>
          </p:cNvPr>
          <p:cNvSpPr/>
          <p:nvPr/>
        </p:nvSpPr>
        <p:spPr>
          <a:xfrm>
            <a:off x="2099813" y="328586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9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7C308B1-9ECF-9244-52FC-BD220E37E032}"/>
              </a:ext>
            </a:extLst>
          </p:cNvPr>
          <p:cNvSpPr/>
          <p:nvPr/>
        </p:nvSpPr>
        <p:spPr>
          <a:xfrm>
            <a:off x="595539" y="327992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3</a:t>
            </a:r>
            <a:endParaRPr lang="fr-FR" sz="2000" dirty="0">
              <a:solidFill>
                <a:srgbClr val="00B05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8EAF707-0296-B095-0D95-14D4D116B20A}"/>
              </a:ext>
            </a:extLst>
          </p:cNvPr>
          <p:cNvSpPr/>
          <p:nvPr/>
        </p:nvSpPr>
        <p:spPr>
          <a:xfrm>
            <a:off x="4200136" y="323883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8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0678A25-7D88-389E-63E5-CE9233676F9B}"/>
              </a:ext>
            </a:extLst>
          </p:cNvPr>
          <p:cNvSpPr/>
          <p:nvPr/>
        </p:nvSpPr>
        <p:spPr>
          <a:xfrm>
            <a:off x="4962719" y="3244770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7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7D4527-7D0A-3DFA-5E17-99761E60523E}"/>
              </a:ext>
            </a:extLst>
          </p:cNvPr>
          <p:cNvSpPr/>
          <p:nvPr/>
        </p:nvSpPr>
        <p:spPr>
          <a:xfrm>
            <a:off x="3458445" y="323883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5</a:t>
            </a:r>
            <a:endParaRPr lang="fr-FR" sz="2000" dirty="0">
              <a:solidFill>
                <a:srgbClr val="00B05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F6C93F2F-6D75-CB95-E537-FC674413F381}"/>
              </a:ext>
            </a:extLst>
          </p:cNvPr>
          <p:cNvSpPr/>
          <p:nvPr/>
        </p:nvSpPr>
        <p:spPr>
          <a:xfrm>
            <a:off x="7335615" y="32328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8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0F38BA2-C42E-DC18-4983-C742D85A197E}"/>
              </a:ext>
            </a:extLst>
          </p:cNvPr>
          <p:cNvSpPr/>
          <p:nvPr/>
        </p:nvSpPr>
        <p:spPr>
          <a:xfrm>
            <a:off x="8098198" y="323883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6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7761BE6-2E4D-B49C-CACB-A96D51F89ED5}"/>
              </a:ext>
            </a:extLst>
          </p:cNvPr>
          <p:cNvSpPr/>
          <p:nvPr/>
        </p:nvSpPr>
        <p:spPr>
          <a:xfrm>
            <a:off x="6593924" y="32328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6</a:t>
            </a:r>
            <a:endParaRPr lang="fr-FR" sz="2000" dirty="0">
              <a:solidFill>
                <a:srgbClr val="00B05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A9F2545-A267-5E9E-515B-41074BE86B76}"/>
              </a:ext>
            </a:extLst>
          </p:cNvPr>
          <p:cNvSpPr/>
          <p:nvPr/>
        </p:nvSpPr>
        <p:spPr>
          <a:xfrm>
            <a:off x="2787097" y="5898230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8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6AADD49-1842-95F0-B8D4-D7A2AC089654}"/>
              </a:ext>
            </a:extLst>
          </p:cNvPr>
          <p:cNvSpPr/>
          <p:nvPr/>
        </p:nvSpPr>
        <p:spPr>
          <a:xfrm>
            <a:off x="3549680" y="590416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5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C09CFCE-488D-7995-3B04-DC5BC4722792}"/>
              </a:ext>
            </a:extLst>
          </p:cNvPr>
          <p:cNvSpPr/>
          <p:nvPr/>
        </p:nvSpPr>
        <p:spPr>
          <a:xfrm>
            <a:off x="2045406" y="5898230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4</a:t>
            </a:r>
            <a:endParaRPr lang="fr-FR" sz="2000" dirty="0">
              <a:solidFill>
                <a:srgbClr val="00B050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44C4A217-3A4B-6AEE-A821-036C9C0C9E56}"/>
              </a:ext>
            </a:extLst>
          </p:cNvPr>
          <p:cNvSpPr/>
          <p:nvPr/>
        </p:nvSpPr>
        <p:spPr>
          <a:xfrm>
            <a:off x="6015514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</a:t>
            </a:r>
            <a:endParaRPr lang="fr-FR" sz="2000" dirty="0">
              <a:solidFill>
                <a:srgbClr val="C00000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F54D031-DB96-6834-9C53-64AD1B2BEF2C}"/>
              </a:ext>
            </a:extLst>
          </p:cNvPr>
          <p:cNvSpPr/>
          <p:nvPr/>
        </p:nvSpPr>
        <p:spPr>
          <a:xfrm>
            <a:off x="6757206" y="591713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1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495B938-9FD3-92CF-2BD8-569D0CC21E58}"/>
              </a:ext>
            </a:extLst>
          </p:cNvPr>
          <p:cNvSpPr/>
          <p:nvPr/>
        </p:nvSpPr>
        <p:spPr>
          <a:xfrm>
            <a:off x="5252932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7</a:t>
            </a:r>
            <a:endParaRPr lang="fr-FR" sz="2000" dirty="0">
              <a:solidFill>
                <a:srgbClr val="00B050"/>
              </a:solidFill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D825134-9103-3065-B5C6-AECFC6F59B1C}"/>
              </a:ext>
            </a:extLst>
          </p:cNvPr>
          <p:cNvSpPr/>
          <p:nvPr/>
        </p:nvSpPr>
        <p:spPr>
          <a:xfrm>
            <a:off x="3147496" y="4150696"/>
            <a:ext cx="368097" cy="38002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000" dirty="0">
                <a:solidFill>
                  <a:srgbClr val="C00000"/>
                </a:solidFill>
              </a:rPr>
              <a:t>1</a:t>
            </a:r>
            <a:endParaRPr lang="fr-FR" sz="1050" dirty="0">
              <a:solidFill>
                <a:srgbClr val="C00000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BB88AC6-7F5A-A5D5-4445-FB5A83AD3C7A}"/>
              </a:ext>
            </a:extLst>
          </p:cNvPr>
          <p:cNvSpPr/>
          <p:nvPr/>
        </p:nvSpPr>
        <p:spPr>
          <a:xfrm>
            <a:off x="6377477" y="4158434"/>
            <a:ext cx="368097" cy="38002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000" dirty="0">
                <a:solidFill>
                  <a:srgbClr val="C00000"/>
                </a:solidFill>
              </a:rPr>
              <a:t>1</a:t>
            </a:r>
            <a:endParaRPr lang="fr-FR" sz="1050" dirty="0">
              <a:solidFill>
                <a:srgbClr val="C00000"/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872D20B-362E-7DE6-4011-C34297D468F3}"/>
              </a:ext>
            </a:extLst>
          </p:cNvPr>
          <p:cNvSpPr/>
          <p:nvPr/>
        </p:nvSpPr>
        <p:spPr>
          <a:xfrm>
            <a:off x="5620709" y="4158228"/>
            <a:ext cx="368097" cy="38002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000" dirty="0">
                <a:solidFill>
                  <a:srgbClr val="00B050"/>
                </a:solidFill>
              </a:rPr>
              <a:t>1</a:t>
            </a:r>
            <a:endParaRPr lang="fr-FR" sz="1050" dirty="0">
              <a:solidFill>
                <a:srgbClr val="00B050"/>
              </a:solidFill>
            </a:endParaRPr>
          </a:p>
        </p:txBody>
      </p: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8BFF9A71-071D-5122-2D3A-46D25E4EB93B}"/>
              </a:ext>
            </a:extLst>
          </p:cNvPr>
          <p:cNvCxnSpPr/>
          <p:nvPr/>
        </p:nvCxnSpPr>
        <p:spPr>
          <a:xfrm>
            <a:off x="2938336" y="1159251"/>
            <a:ext cx="0" cy="303828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AF9C558B-F95D-D616-17A2-38F7E32D1979}"/>
              </a:ext>
            </a:extLst>
          </p:cNvPr>
          <p:cNvCxnSpPr/>
          <p:nvPr/>
        </p:nvCxnSpPr>
        <p:spPr>
          <a:xfrm>
            <a:off x="6050887" y="1159251"/>
            <a:ext cx="0" cy="303828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49C0D0D0-2665-10B7-0A77-E9DA7470BAE8}"/>
              </a:ext>
            </a:extLst>
          </p:cNvPr>
          <p:cNvCxnSpPr/>
          <p:nvPr/>
        </p:nvCxnSpPr>
        <p:spPr>
          <a:xfrm>
            <a:off x="4579902" y="4349613"/>
            <a:ext cx="0" cy="303828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18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8" grpId="0" animBg="1"/>
      <p:bldP spid="17" grpId="0" animBg="1"/>
      <p:bldP spid="19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2466</TotalTime>
  <Words>128</Words>
  <Application>Microsoft Office PowerPoint</Application>
  <PresentationFormat>Affichage à l'écran (4:3)</PresentationFormat>
  <Paragraphs>122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Webdings</vt:lpstr>
      <vt:lpstr>Thème Office</vt:lpstr>
      <vt:lpstr>Pose dans ton cahier et calcule.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42</cp:revision>
  <dcterms:created xsi:type="dcterms:W3CDTF">2023-02-07T14:55:57Z</dcterms:created>
  <dcterms:modified xsi:type="dcterms:W3CDTF">2024-08-13T07:25:20Z</dcterms:modified>
</cp:coreProperties>
</file>